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para completar. No representa un vocero real. Verifica credenciales, consentimiento de fotografías, testimonios y acceso a videos. No compartas datos privados sin autorización.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para completar. No representa un vocero real. Verifica credenciales, consentimiento de fotografías, testimonios y acceso a videos. No compartas datos privados sin autorización.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para completar. No representa un vocero real. Verifica credenciales, consentimiento de fotografías, testimonios y acceso a videos. No compartas datos privados sin autorización.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para completar. No representa un vocero real. Verifica credenciales, consentimiento de fotografías, testimonios y acceso a videos. No compartas datos privados sin autorización.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</a:rPr>
              <a:t>[Nombre del vocero]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PRESSE · PLANTILLA EDITABLE · Sustituye campos y valida permisos antes de exportar a PDF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40080" y="1371600"/>
            <a:ext cx="3108960" cy="4480560"/>
          </a:xfrm>
          <a:prstGeom prst="rect">
            <a:avLst/>
          </a:prstGeom>
          <a:solidFill>
            <a:srgbClr val="F0F0F0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2651760"/>
            <a:ext cx="2743200" cy="22860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</a:rPr>
              <a:t>[Foto profesional]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</a:rPr>
              <a:t>Reemplaza con una imagen autorizada.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</a:rPr>
              <a:t>Guarda también versiones horizontal y vertical en alta resolución.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160520" y="1417320"/>
            <a:ext cx="713232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222222"/>
                </a:solidFill>
              </a:rPr>
              <a:t>[Cargo] · [Empresa]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22222"/>
                </a:solidFill>
              </a:rPr>
              <a:t>[Frase de posicionamiento: qué aporta a la audiencia]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22222"/>
                </a:solidFill>
              </a:rPr>
              <a:t>BIO CORTA · 40–60 palabras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22222"/>
                </a:solidFill>
              </a:rPr>
              <a:t>[Nombre, cargo, especialidad, experiencia verificable y postura]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22222"/>
                </a:solidFill>
              </a:rPr>
              <a:t>[Enlace al perfil / sitio]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</a:rPr>
              <a:t>Trayectoria y voz propia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PRESSE · PLANTILLA EDITABLE · Sustituye campos y valida permisos antes de exportar a PDF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40080" y="1417320"/>
            <a:ext cx="548640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BIO MEDIA · 100–150 palabras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[Cargo y empresa]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[Especialidad y territorio]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[Experiencia con hitos verificables]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[Punto de vista]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[Credenciales confirmadas]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92240" y="1417320"/>
            <a:ext cx="502920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EXPERIENCIA COMO SPEAKER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[Evento / fecha / organizador / intervención]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VIDEOS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[Enlace público 1]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[Enlace público 2]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TESTIMONIOS AUTORIZADOS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[Cita exacta, autor y contexto; no inventar]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</a:rPr>
              <a:t>Temas de charla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PRESSE · PLANTILLA EDITABLE · Sustituye campos y valida permisos antes de exportar a PDF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40080" y="1417320"/>
            <a:ext cx="356616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TEMA 1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[Título con aprendizaje concreto]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[Resumen aproximado de 50 palabras]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APRENDIZAJES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1.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2.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3. [Aprendizaje]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[Formato y duración]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480560" y="1417320"/>
            <a:ext cx="356616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TEMA 2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[Título con aprendizaje concreto]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[Resumen aproximado de 50 palabras]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APRENDIZAJES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1.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2.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3. [Aprendizaje]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[Formato y duración]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321040" y="1417320"/>
            <a:ext cx="356616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TEMA 3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[Título con aprendizaje concreto]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[Resumen aproximado de 50 palabras]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APRENDIZAJES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1.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2. [Aprendizaje]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3. [Aprendizaje]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[Formato y duración]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</a:rPr>
              <a:t>Formatos, logística y contacto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PRESSE · PLANTILLA EDITABLE · Sustituye campos y valida permisos antes de exportar a PDF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40080" y="1417320"/>
            <a:ext cx="548640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FORMATOS DISPONIBLES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[Keynote / panel / taller / entrevista / podcast]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DURACIÓN Y MODALIDAD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[Minutos] · [Presencial / remoto]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IDIOMAS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[Idiomas disponibles]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REQUERIMIENTOS TÉCNICOS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[Audio, pantalla, conexión, accesibilidad]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92240" y="1417320"/>
            <a:ext cx="5029200" cy="44805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CONTACTO AUTORIZADO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[Nombre / equipo]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[Correo profesional]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[Teléfono, si corresponde]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[URL del speaker kit en HTML]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ANTES DE COMPARTIR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Verificar enlaces, fechas y permisos.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Adaptar temas a cada convocatoria.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</a:rPr>
              <a:t>Revisar legibilidad y exportar a PDF.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Speaker kit</dc:title>
  <dc:subject>Plantilla editable de speaker kit</dc:subject>
  <dc:creator>Presse</dc:creator>
  <cp:lastModifiedBy>Presse</cp:lastModifiedBy>
  <cp:revision>1</cp:revision>
  <dcterms:created xsi:type="dcterms:W3CDTF">2026-10-10T11:48:35Z</dcterms:created>
  <dcterms:modified xsi:type="dcterms:W3CDTF">2026-10-10T11:48:35Z</dcterms:modified>
</cp:coreProperties>
</file>